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601" autoAdjust="0"/>
    <p:restoredTop sz="94737" autoAdjust="0"/>
  </p:normalViewPr>
  <p:slideViewPr>
    <p:cSldViewPr>
      <p:cViewPr varScale="1">
        <p:scale>
          <a:sx n="48" d="100"/>
          <a:sy n="48" d="100"/>
        </p:scale>
        <p:origin x="-111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71A7-31C6-4AD7-BC26-F449C97B3840}" type="datetimeFigureOut">
              <a:rPr lang="en-US" smtClean="0"/>
              <a:pPr/>
              <a:t>3/8/2011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EB0C6-7F53-4031-B575-B6CC0A50AE5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71A7-31C6-4AD7-BC26-F449C97B3840}" type="datetimeFigureOut">
              <a:rPr lang="en-US" smtClean="0"/>
              <a:pPr/>
              <a:t>3/8/2011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EB0C6-7F53-4031-B575-B6CC0A50AE5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71A7-31C6-4AD7-BC26-F449C97B3840}" type="datetimeFigureOut">
              <a:rPr lang="en-US" smtClean="0"/>
              <a:pPr/>
              <a:t>3/8/2011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EB0C6-7F53-4031-B575-B6CC0A50AE5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71A7-31C6-4AD7-BC26-F449C97B3840}" type="datetimeFigureOut">
              <a:rPr lang="en-US" smtClean="0"/>
              <a:pPr/>
              <a:t>3/8/2011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EB0C6-7F53-4031-B575-B6CC0A50AE5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71A7-31C6-4AD7-BC26-F449C97B3840}" type="datetimeFigureOut">
              <a:rPr lang="en-US" smtClean="0"/>
              <a:pPr/>
              <a:t>3/8/2011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EB0C6-7F53-4031-B575-B6CC0A50AE5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71A7-31C6-4AD7-BC26-F449C97B3840}" type="datetimeFigureOut">
              <a:rPr lang="en-US" smtClean="0"/>
              <a:pPr/>
              <a:t>3/8/2011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EB0C6-7F53-4031-B575-B6CC0A50AE5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71A7-31C6-4AD7-BC26-F449C97B3840}" type="datetimeFigureOut">
              <a:rPr lang="en-US" smtClean="0"/>
              <a:pPr/>
              <a:t>3/8/2011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EB0C6-7F53-4031-B575-B6CC0A50AE5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71A7-31C6-4AD7-BC26-F449C97B3840}" type="datetimeFigureOut">
              <a:rPr lang="en-US" smtClean="0"/>
              <a:pPr/>
              <a:t>3/8/2011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EB0C6-7F53-4031-B575-B6CC0A50AE5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71A7-31C6-4AD7-BC26-F449C97B3840}" type="datetimeFigureOut">
              <a:rPr lang="en-US" smtClean="0"/>
              <a:pPr/>
              <a:t>3/8/2011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EB0C6-7F53-4031-B575-B6CC0A50AE5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71A7-31C6-4AD7-BC26-F449C97B3840}" type="datetimeFigureOut">
              <a:rPr lang="en-US" smtClean="0"/>
              <a:pPr/>
              <a:t>3/8/2011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EB0C6-7F53-4031-B575-B6CC0A50AE5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71A7-31C6-4AD7-BC26-F449C97B3840}" type="datetimeFigureOut">
              <a:rPr lang="en-US" smtClean="0"/>
              <a:pPr/>
              <a:t>3/8/2011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EB0C6-7F53-4031-B575-B6CC0A50AE5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3399FF"/>
            </a:gs>
            <a:gs pos="16000">
              <a:srgbClr val="00CCCC"/>
            </a:gs>
            <a:gs pos="47000">
              <a:srgbClr val="9999FF"/>
            </a:gs>
            <a:gs pos="60001">
              <a:srgbClr val="2E6792"/>
            </a:gs>
            <a:gs pos="71001">
              <a:srgbClr val="3333CC"/>
            </a:gs>
            <a:gs pos="81000">
              <a:srgbClr val="1170FF"/>
            </a:gs>
            <a:gs pos="100000">
              <a:srgbClr val="006699"/>
            </a:gs>
          </a:gsLst>
          <a:lin ang="27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F671A7-31C6-4AD7-BC26-F449C97B3840}" type="datetimeFigureOut">
              <a:rPr lang="en-US" smtClean="0"/>
              <a:pPr/>
              <a:t>3/8/2011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9EB0C6-7F53-4031-B575-B6CC0A50AE5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w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wmf"/><Relationship Id="rId3" Type="http://schemas.openxmlformats.org/officeDocument/2006/relationships/hyperlink" Target="http://www.foodterms.com/encyclopedia/pumpkin/index.html" TargetMode="External"/><Relationship Id="rId7" Type="http://schemas.openxmlformats.org/officeDocument/2006/relationships/image" Target="../media/image5.wmf"/><Relationship Id="rId2" Type="http://schemas.openxmlformats.org/officeDocument/2006/relationships/hyperlink" Target="http://www.foodterms.com/encyclopedia/cream-cheese/index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foodterms.com/encyclopedia/dough/index.html" TargetMode="External"/><Relationship Id="rId5" Type="http://schemas.openxmlformats.org/officeDocument/2006/relationships/hyperlink" Target="http://www.foodterms.com/encyclopedia/ginger/index.html" TargetMode="External"/><Relationship Id="rId4" Type="http://schemas.openxmlformats.org/officeDocument/2006/relationships/hyperlink" Target="http://www.foodterms.com/encyclopedia/cinnamon/index.html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pumpkin pie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 Christina Lindsay</a:t>
            </a:r>
            <a:endParaRPr lang="en-US" dirty="0"/>
          </a:p>
        </p:txBody>
      </p:sp>
      <p:pic>
        <p:nvPicPr>
          <p:cNvPr id="3074" name="Picture 2" descr="C:\Documents and Settings\LINDSAYC\Local Settings\Temporary Internet Files\Content.IE5\KRH358VW\MC900437771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46664" y="0"/>
            <a:ext cx="9390664" cy="2590800"/>
          </a:xfrm>
          <a:prstGeom prst="rect">
            <a:avLst/>
          </a:prstGeom>
          <a:noFill/>
        </p:spPr>
      </p:pic>
      <p:pic>
        <p:nvPicPr>
          <p:cNvPr id="3075" name="Picture 3" descr="C:\Documents and Settings\LINDSAYC\Local Settings\Temporary Internet Files\Content.IE5\S7RXY3QN\MC900436267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38400" y="4642755"/>
            <a:ext cx="4953000" cy="221524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076" name="Picture 4" descr="C:\Documents and Settings\LINDSAYC\Local Settings\Temporary Internet Files\Content.IE5\ZWP47CA9\MC900304399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31613" y="2514600"/>
            <a:ext cx="2688587" cy="20574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077" name="Picture 5" descr="C:\Documents and Settings\LINDSAYC\Local Settings\Temporary Internet Files\Content.IE5\ZWP47CA9\MC900304399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2667000"/>
            <a:ext cx="2791584" cy="21336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Pumpkin pie   yummy</a:t>
            </a:r>
            <a:r>
              <a:rPr lang="en-US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sym typeface="Wingdings" pitchFamily="2" charset="2"/>
              </a:rPr>
              <a:t></a:t>
            </a:r>
            <a:endParaRPr lang="en-US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pic>
        <p:nvPicPr>
          <p:cNvPr id="1026" name="Picture 2" descr="C:\Documents and Settings\LINDSAYC\Local Settings\Temporary Internet Files\Content.IE5\KRH358VW\MC900436337[1]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4600" y="1143000"/>
            <a:ext cx="5715000" cy="571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recipe </a:t>
            </a:r>
            <a:r>
              <a:rPr lang="en-US" dirty="0" smtClean="0">
                <a:sym typeface="Wingdings" pitchFamily="2" charset="2"/>
              </a:rPr>
              <a:t>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6934200" cy="5181600"/>
          </a:xfrm>
        </p:spPr>
        <p:txBody>
          <a:bodyPr>
            <a:normAutofit fontScale="55000" lnSpcReduction="20000"/>
          </a:bodyPr>
          <a:lstStyle/>
          <a:p>
            <a:r>
              <a:rPr lang="en-US" sz="4600" b="1" dirty="0" smtClean="0">
                <a:solidFill>
                  <a:srgbClr val="FF0000"/>
                </a:solidFill>
              </a:rPr>
              <a:t>Ingredients                     </a:t>
            </a:r>
          </a:p>
          <a:p>
            <a:r>
              <a:rPr lang="en-US" sz="4600" dirty="0" smtClean="0">
                <a:solidFill>
                  <a:srgbClr val="FF0000"/>
                </a:solidFill>
              </a:rPr>
              <a:t>1 (8-ounce) package </a:t>
            </a:r>
            <a:r>
              <a:rPr lang="en-US" sz="4600" dirty="0" smtClean="0">
                <a:solidFill>
                  <a:srgbClr val="FF0000"/>
                </a:solidFill>
                <a:hlinkClick r:id="rId2"/>
              </a:rPr>
              <a:t>cream cheese</a:t>
            </a:r>
            <a:r>
              <a:rPr lang="en-US" sz="4600" dirty="0" smtClean="0">
                <a:solidFill>
                  <a:srgbClr val="FF0000"/>
                </a:solidFill>
              </a:rPr>
              <a:t>, softened      </a:t>
            </a:r>
          </a:p>
          <a:p>
            <a:r>
              <a:rPr lang="en-US" sz="4600" dirty="0" smtClean="0">
                <a:solidFill>
                  <a:srgbClr val="FF0000"/>
                </a:solidFill>
              </a:rPr>
              <a:t>2 cups canned </a:t>
            </a:r>
            <a:r>
              <a:rPr lang="en-US" sz="4600" dirty="0" smtClean="0">
                <a:solidFill>
                  <a:srgbClr val="FF0000"/>
                </a:solidFill>
                <a:hlinkClick r:id="rId3"/>
              </a:rPr>
              <a:t>pumpkin</a:t>
            </a:r>
            <a:r>
              <a:rPr lang="en-US" sz="4600" dirty="0" smtClean="0">
                <a:solidFill>
                  <a:srgbClr val="FF0000"/>
                </a:solidFill>
              </a:rPr>
              <a:t>, mashed    </a:t>
            </a:r>
          </a:p>
          <a:p>
            <a:r>
              <a:rPr lang="en-US" sz="4600" dirty="0" smtClean="0">
                <a:solidFill>
                  <a:srgbClr val="FF0000"/>
                </a:solidFill>
              </a:rPr>
              <a:t>1 cup sugar                         </a:t>
            </a:r>
          </a:p>
          <a:p>
            <a:r>
              <a:rPr lang="en-US" sz="4600" dirty="0" smtClean="0">
                <a:solidFill>
                  <a:srgbClr val="FF0000"/>
                </a:solidFill>
              </a:rPr>
              <a:t>1/4 teaspoon salt                 </a:t>
            </a:r>
          </a:p>
          <a:p>
            <a:r>
              <a:rPr lang="en-US" sz="4600" dirty="0" smtClean="0">
                <a:solidFill>
                  <a:srgbClr val="FF0000"/>
                </a:solidFill>
              </a:rPr>
              <a:t>1 egg plus 2 egg yolks, slightly beaten </a:t>
            </a:r>
          </a:p>
          <a:p>
            <a:r>
              <a:rPr lang="en-US" sz="4600" dirty="0" smtClean="0">
                <a:solidFill>
                  <a:srgbClr val="FF0000"/>
                </a:solidFill>
              </a:rPr>
              <a:t>1 cup half-and-half </a:t>
            </a:r>
          </a:p>
          <a:p>
            <a:r>
              <a:rPr lang="en-US" sz="4600" dirty="0" smtClean="0">
                <a:solidFill>
                  <a:srgbClr val="FF0000"/>
                </a:solidFill>
              </a:rPr>
              <a:t>1/4 cup (1/2 stick) melted butter </a:t>
            </a:r>
          </a:p>
          <a:p>
            <a:r>
              <a:rPr lang="en-US" sz="4600" dirty="0" smtClean="0">
                <a:solidFill>
                  <a:srgbClr val="FF0000"/>
                </a:solidFill>
              </a:rPr>
              <a:t>1 teaspoon vanilla extract </a:t>
            </a:r>
          </a:p>
          <a:p>
            <a:r>
              <a:rPr lang="en-US" sz="4600" dirty="0" smtClean="0">
                <a:solidFill>
                  <a:srgbClr val="FF0000"/>
                </a:solidFill>
              </a:rPr>
              <a:t>1/2 teaspoon ground </a:t>
            </a:r>
            <a:r>
              <a:rPr lang="en-US" sz="4600" dirty="0" smtClean="0">
                <a:solidFill>
                  <a:srgbClr val="FF0000"/>
                </a:solidFill>
                <a:hlinkClick r:id="rId4"/>
              </a:rPr>
              <a:t>cinnamon</a:t>
            </a:r>
            <a:r>
              <a:rPr lang="en-US" sz="4600" dirty="0" smtClean="0">
                <a:solidFill>
                  <a:srgbClr val="FF0000"/>
                </a:solidFill>
              </a:rPr>
              <a:t> </a:t>
            </a:r>
          </a:p>
          <a:p>
            <a:r>
              <a:rPr lang="en-US" sz="4600" dirty="0" smtClean="0">
                <a:solidFill>
                  <a:srgbClr val="FF0000"/>
                </a:solidFill>
              </a:rPr>
              <a:t>1/4 teaspoon ground </a:t>
            </a:r>
            <a:r>
              <a:rPr lang="en-US" sz="4600" dirty="0" smtClean="0">
                <a:solidFill>
                  <a:srgbClr val="FF0000"/>
                </a:solidFill>
                <a:hlinkClick r:id="rId5"/>
              </a:rPr>
              <a:t>ginger</a:t>
            </a:r>
            <a:r>
              <a:rPr lang="en-US" sz="4600" dirty="0" smtClean="0">
                <a:solidFill>
                  <a:srgbClr val="FF0000"/>
                </a:solidFill>
              </a:rPr>
              <a:t>, optional </a:t>
            </a:r>
          </a:p>
          <a:p>
            <a:r>
              <a:rPr lang="en-US" sz="4600" dirty="0" smtClean="0">
                <a:solidFill>
                  <a:srgbClr val="FF0000"/>
                </a:solidFill>
              </a:rPr>
              <a:t>1 piece pre-made pie </a:t>
            </a:r>
            <a:r>
              <a:rPr lang="en-US" sz="4600" dirty="0" smtClean="0">
                <a:solidFill>
                  <a:srgbClr val="FF0000"/>
                </a:solidFill>
                <a:hlinkClick r:id="rId6"/>
              </a:rPr>
              <a:t>dough</a:t>
            </a:r>
            <a:r>
              <a:rPr lang="en-US" sz="4600" dirty="0" smtClean="0">
                <a:solidFill>
                  <a:srgbClr val="FF0000"/>
                </a:solidFill>
              </a:rPr>
              <a:t> </a:t>
            </a:r>
          </a:p>
          <a:p>
            <a:r>
              <a:rPr lang="en-US" sz="4600" dirty="0" smtClean="0">
                <a:solidFill>
                  <a:srgbClr val="FF0000"/>
                </a:solidFill>
              </a:rPr>
              <a:t>Whipped cream, for topping </a:t>
            </a:r>
          </a:p>
          <a:p>
            <a:endParaRPr lang="en-US" dirty="0"/>
          </a:p>
        </p:txBody>
      </p:sp>
      <p:pic>
        <p:nvPicPr>
          <p:cNvPr id="2050" name="Picture 2" descr="C:\Documents and Settings\LINDSAYC\Local Settings\Temporary Internet Files\Content.IE5\X1TC8QQX\MC900245773[1].wm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019800" y="0"/>
            <a:ext cx="2743200" cy="1714836"/>
          </a:xfrm>
          <a:prstGeom prst="rect">
            <a:avLst/>
          </a:prstGeom>
          <a:noFill/>
        </p:spPr>
      </p:pic>
      <p:pic>
        <p:nvPicPr>
          <p:cNvPr id="1026" name="Picture 2" descr="C:\Documents and Settings\LINDSAYC\Local Settings\Temporary Internet Files\Content.IE5\2KCFOUPC\MC900051034[1].wmf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692547" y="3048000"/>
            <a:ext cx="3451453" cy="349240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pumpkin pie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Yum!!!!!!!!!!!!!!!!!!!!!!!!!!!!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2050" name="Picture 2" descr="C:\Documents and Settings\LINDSAYC\Local Settings\Temporary Internet Files\Content.IE5\ZWP47CA9\MC900230213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2362200"/>
            <a:ext cx="4191000" cy="4834277"/>
          </a:xfrm>
          <a:prstGeom prst="rect">
            <a:avLst/>
          </a:prstGeom>
          <a:noFill/>
        </p:spPr>
      </p:pic>
      <p:pic>
        <p:nvPicPr>
          <p:cNvPr id="4" name="Picture 2" descr="C:\Documents and Settings\LINDSAYC\Local Settings\Temporary Internet Files\Content.IE5\X1TC8QQX\MC900245773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20938" y="-228600"/>
            <a:ext cx="3623062" cy="7543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1026" name="Picture 2" descr="C:\Documents and Settings\LINDSAYC\Local Settings\Temporary Internet Files\Content.IE5\S7RXY3QN\MC900053447[1].wmf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0"/>
            <a:ext cx="7315200" cy="634390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181</TotalTime>
  <Words>84</Words>
  <Application>Microsoft Office PowerPoint</Application>
  <PresentationFormat>On-screen Show (4:3)</PresentationFormat>
  <Paragraphs>20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pumpkin pie</vt:lpstr>
      <vt:lpstr>Pumpkin pie   yummy</vt:lpstr>
      <vt:lpstr>The recipe </vt:lpstr>
      <vt:lpstr>pumpkin pie</vt:lpstr>
      <vt:lpstr> </vt:lpstr>
    </vt:vector>
  </TitlesOfParts>
  <Company>Hamilton Township Public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pumpkin pie</dc:title>
  <dc:creator>*</dc:creator>
  <cp:lastModifiedBy>*</cp:lastModifiedBy>
  <cp:revision>22</cp:revision>
  <dcterms:created xsi:type="dcterms:W3CDTF">2011-03-01T14:20:04Z</dcterms:created>
  <dcterms:modified xsi:type="dcterms:W3CDTF">2011-03-08T19:03:25Z</dcterms:modified>
</cp:coreProperties>
</file>